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3" r:id="rId2"/>
    <p:sldId id="378" r:id="rId3"/>
    <p:sldId id="377" r:id="rId4"/>
    <p:sldId id="379" r:id="rId5"/>
    <p:sldId id="294" r:id="rId6"/>
    <p:sldId id="295" r:id="rId7"/>
    <p:sldId id="296" r:id="rId8"/>
    <p:sldId id="297" r:id="rId9"/>
    <p:sldId id="380" r:id="rId10"/>
    <p:sldId id="366" r:id="rId11"/>
    <p:sldId id="356" r:id="rId12"/>
    <p:sldId id="381" r:id="rId13"/>
    <p:sldId id="382" r:id="rId14"/>
    <p:sldId id="383" r:id="rId15"/>
    <p:sldId id="374" r:id="rId16"/>
    <p:sldId id="324" r:id="rId17"/>
    <p:sldId id="384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2" y="90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36D1-0E30-480F-A35A-7A824824820F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11562-64A4-4304-808A-9AE3067A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0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2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Did God Write The Bible?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6-12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21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John 17:17; Numbers 23:19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Because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Bible is verbally inspired, what can I be sure of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has no errors and that all its promises will be kept.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64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Rich Man And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Lazarus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Luke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16:19-31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2" y="0"/>
            <a:ext cx="918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Revelation 22:18,19; Jude 3,4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will I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handle God’s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Word since it is verbally inspired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will not want to add to it, subtract from it, or change its meaning in any way.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61" end="1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Bible is the light of salvation for everyone who reads it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Bible contains the Word of God.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64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 </a:t>
            </a:r>
            <a:r>
              <a:rPr lang="en-US" sz="4000" dirty="0">
                <a:solidFill>
                  <a:prstClr val="black"/>
                </a:solidFill>
              </a:rPr>
              <a:t>wrote the Bible by verbal inspiration so that I may be sure that it is the truth and is trustworthy in all it says.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did God write the Bible?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Did God Write The Bible?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6-12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21,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472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It </a:t>
            </a:r>
            <a:r>
              <a:rPr lang="en-US" sz="4000" dirty="0">
                <a:solidFill>
                  <a:prstClr val="black"/>
                </a:solidFill>
              </a:rPr>
              <a:t>tells me that there is a God who will judge me guilty for my sins. It is the Bible’s revealed knowledge that I find my salvation in Jesus.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What does my natural knowledge tell me about God?</a:t>
            </a:r>
          </a:p>
        </p:txBody>
      </p:sp>
    </p:spTree>
    <p:extLst>
      <p:ext uri="{BB962C8B-B14F-4D97-AF65-F5344CB8AC3E}">
        <p14:creationId xmlns:p14="http://schemas.microsoft.com/office/powerpoint/2010/main" val="2262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did God write the Bible?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 Did God Write The Bible?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6-12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21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Rich Man And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Lazarus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Luke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16:19-31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2" y="0"/>
            <a:ext cx="918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Abraham point Lazarus’ family to so as to avoid suffering in hell?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Old Testament – the Bible of their time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makes that above answer able to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save?</a:t>
            </a: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God’s message which is true in all it says.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67" end="2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1 Thessalonians 2:13; 2 Peter 1:21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</a:t>
            </a:r>
            <a:r>
              <a:rPr lang="en-US" sz="4000" dirty="0"/>
              <a:t>do we mean when we say that God gave us the Bible by “verbal </a:t>
            </a:r>
            <a:r>
              <a:rPr lang="en-US" sz="4000" dirty="0" smtClean="0"/>
              <a:t>inspiration?”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“Verbal inspiration”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means that the Holy Spirit guided men to record the exact words that he wanted them to write.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81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Rich Man And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Lazarus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Luke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16:19-31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52" y="0"/>
            <a:ext cx="918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299</Words>
  <Application>Microsoft Office PowerPoint</Application>
  <PresentationFormat>Widescreen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Grace Evangelical Lutheran Church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Patoka</dc:creator>
  <cp:lastModifiedBy>Timothy Patoka</cp:lastModifiedBy>
  <cp:revision>119</cp:revision>
  <dcterms:created xsi:type="dcterms:W3CDTF">2017-01-05T14:49:57Z</dcterms:created>
  <dcterms:modified xsi:type="dcterms:W3CDTF">2018-01-11T18:27:01Z</dcterms:modified>
</cp:coreProperties>
</file>